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Inter" panose="020B0604020202020204" charset="0"/>
      <p:regular r:id="rId13"/>
    </p:embeddedFont>
    <p:embeddedFont>
      <p:font typeface="Petrona" panose="020B0604020202020204" charset="0"/>
      <p:regular r:id="rId14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87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34464" y="581978"/>
            <a:ext cx="7961471" cy="802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300"/>
              </a:lnSpc>
              <a:buNone/>
            </a:pPr>
            <a:r>
              <a:rPr lang="en-US" sz="5050" b="1" kern="0" spc="-10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Introducción al Lenguaje C#</a:t>
            </a:r>
            <a:endParaRPr lang="en-US" sz="5050" dirty="0"/>
          </a:p>
        </p:txBody>
      </p:sp>
      <p:sp>
        <p:nvSpPr>
          <p:cNvPr id="3" name="Text 1"/>
          <p:cNvSpPr/>
          <p:nvPr/>
        </p:nvSpPr>
        <p:spPr>
          <a:xfrm>
            <a:off x="428149" y="1568172"/>
            <a:ext cx="1926669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2400" b="1" kern="0" spc="-3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Historia: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380816" y="1870114"/>
            <a:ext cx="13868765" cy="794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600" kern="0" spc="-1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fue desarrollado por Anders Hejlsberg, quien previamente había creado el lenguaje Turbo Pascal. Su lanzamiento fue parte de la iniciativa .NET de Microsoft, diseñada para competir con las plataformas Java y J2EE. Desde entonces, ha evolucionado significativamente con nuevas versiones y actualizaciones, adoptando las mejores prácticas de la industria.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8149" y="2664976"/>
            <a:ext cx="1926669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2400" b="1" kern="0" spc="-3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Caracteristicas: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90286" y="3067288"/>
            <a:ext cx="2002393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b="1" kern="0" spc="-25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Paradigma de Programación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20529" y="3410068"/>
            <a:ext cx="6737866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kern="0" spc="-1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es un lenguaje multiparadigma que permite la Programación Orientada a Objetos y Genérica. Facilita el desarrollo de código modular, reutilizable y mantenible.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9" y="4161115"/>
            <a:ext cx="3348871" cy="334887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4385" y="3016428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b="1" kern="0" spc="-25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Sintaxis Básica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464385" y="3308845"/>
            <a:ext cx="6737866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600" kern="0" spc="-1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es un lenguaje con sintaxis similar a Java y C++. Utiliza llaves, punto y coma y palabras clave para definir clases y métodos. Por ejemplo, un programa que imprime "Hola </a:t>
            </a:r>
            <a:r>
              <a:rPr lang="en-US" sz="1600" kern="0" spc="-19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mundo</a:t>
            </a:r>
            <a:r>
              <a:rPr lang="en-US" sz="1600" kern="0" spc="-1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72005" y="4161115"/>
            <a:ext cx="6737866" cy="2726412"/>
          </a:xfrm>
          <a:prstGeom prst="roundRect">
            <a:avLst>
              <a:gd name="adj" fmla="val 1885"/>
            </a:avLst>
          </a:prstGeom>
          <a:solidFill>
            <a:srgbClr val="1C113B"/>
          </a:solidFill>
          <a:ln/>
        </p:spPr>
      </p:sp>
      <p:sp>
        <p:nvSpPr>
          <p:cNvPr id="12" name="Shape 9"/>
          <p:cNvSpPr/>
          <p:nvPr/>
        </p:nvSpPr>
        <p:spPr>
          <a:xfrm>
            <a:off x="7465933" y="4161115"/>
            <a:ext cx="6750010" cy="2726412"/>
          </a:xfrm>
          <a:prstGeom prst="roundRect">
            <a:avLst>
              <a:gd name="adj" fmla="val 673"/>
            </a:avLst>
          </a:prstGeom>
          <a:solidFill>
            <a:srgbClr val="1C113B"/>
          </a:solidFill>
          <a:ln/>
        </p:spPr>
      </p:sp>
      <p:sp>
        <p:nvSpPr>
          <p:cNvPr id="13" name="Text 10"/>
          <p:cNvSpPr/>
          <p:nvPr/>
        </p:nvSpPr>
        <p:spPr>
          <a:xfrm>
            <a:off x="7588210" y="4252793"/>
            <a:ext cx="6505456" cy="254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50" kern="0" spc="-19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using System;
namespace MiPrimerPrograma
{
    class Program
    {
        static void Main(string[] args)
        {
            Console.WriteLine("Hola mundo");
        }
    }
}
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458" y="1603058"/>
            <a:ext cx="5023485" cy="50234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8176" y="925473"/>
            <a:ext cx="7033855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7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Usos y Aplicaciones del Lenguaje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48176" y="1811060"/>
            <a:ext cx="7847648" cy="1482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se utiliza para desarrollar una amplia gama de aplicaciones, incluyendo aplicaciones de escritorio, web, móviles y juegos. Su versatilidad se debe a su capacidad de interactuar con diferentes plataformas y tecnologías. Algunos ejemplos concretos incluyen:</a:t>
            </a:r>
            <a:endParaRPr lang="en-US" sz="1800" dirty="0"/>
          </a:p>
        </p:txBody>
      </p:sp>
      <p:sp>
        <p:nvSpPr>
          <p:cNvPr id="6" name="Shape 2"/>
          <p:cNvSpPr/>
          <p:nvPr/>
        </p:nvSpPr>
        <p:spPr>
          <a:xfrm>
            <a:off x="648176" y="3709868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7004" y="3772376"/>
            <a:ext cx="1190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1250037" y="3709868"/>
            <a:ext cx="280023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Aplicaciones de Escritorio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250037" y="4124801"/>
            <a:ext cx="3229451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es ideal para crear aplicaciones de escritorio como herramientas de gestión, editores de texto y software de diseño.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4664631" y="3709868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793218" y="3772376"/>
            <a:ext cx="1595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5266492" y="3709868"/>
            <a:ext cx="243089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Aplicaciones Web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5266492" y="4124801"/>
            <a:ext cx="3229451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ASP.NET Core, C# permite desarrollar aplicaciones web modernas y escalables.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48176" y="5703689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76883" y="5766197"/>
            <a:ext cx="15930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1250037" y="5703689"/>
            <a:ext cx="243089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Aplicaciones Móviles</a:t>
            </a: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1250037" y="6118622"/>
            <a:ext cx="3229451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Xamarin, una plataforma que utiliza C#, permite desarrollar aplicaciones nativas para iOS, Android y Windows Phone.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4664631" y="5703689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97266" y="5766197"/>
            <a:ext cx="15144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5266492" y="5703689"/>
            <a:ext cx="243089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Desarrollo de Juegos</a:t>
            </a:r>
            <a:endParaRPr lang="en-US" sz="1900" dirty="0"/>
          </a:p>
        </p:txBody>
      </p:sp>
      <p:sp>
        <p:nvSpPr>
          <p:cNvPr id="21" name="Text 17"/>
          <p:cNvSpPr/>
          <p:nvPr/>
        </p:nvSpPr>
        <p:spPr>
          <a:xfrm>
            <a:off x="5266492" y="6118622"/>
            <a:ext cx="3229451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motor de juegos Unity utiliza C# para crear juegos para diversas plataformas.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365647"/>
            <a:ext cx="93249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Ventajas y Desventajas del Lenguaje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2450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cualquier lenguaje de programación, C# tiene ventajas y desventajas que se deben considerar.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068122"/>
            <a:ext cx="13042821" cy="3795832"/>
          </a:xfrm>
          <a:prstGeom prst="roundRect">
            <a:avLst>
              <a:gd name="adj" fmla="val 25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01410" y="3075742"/>
            <a:ext cx="13027581" cy="7409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28224" y="3219450"/>
            <a:ext cx="60563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45824" y="3219450"/>
            <a:ext cx="60563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Desventajas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01410" y="381666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224" y="396037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Rendimiento optimizado: C# ofrece un rendimiento excelente para aplicaciones intensivas.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5824" y="396037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Curva de aprendizaje: La complejidad de .NET puede representar un desafío para principiantes.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82988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8224" y="497359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Seguridad integrada: C# incluye características de seguridad para prevenir errores y aumentar la robustez.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45824" y="497359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Dependencia de .NET: El uso de .NET puede limitar la flexibilidad en algunos proyectos.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01410" y="584311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028224" y="598682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Amplia comunidad: C# tiene una comunidad activa que brinda apoyo a los desarrolladores.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45824" y="598682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Complejidad de la plataforma: La plataforma .NET puede ser compleja y generar confusión.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679" y="604599"/>
            <a:ext cx="6610231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83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Ecosistemas y Herramientas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192679" y="1569482"/>
            <a:ext cx="77314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se integra en un ecosistema rico que incluye frameworks, herramientas y bibliotecas que facilitan el desarrollo. Algunos elementos clave son: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679" y="2442210"/>
            <a:ext cx="504468" cy="5044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2679" y="3148489"/>
            <a:ext cx="264878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Plataforma .NET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192679" y="3600688"/>
            <a:ext cx="3714393" cy="1291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.NET es la plataforma principal para C#. Ofrece una amplia gama de bibliotecas y frameworks para desarrollar aplicaciones.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728" y="2442210"/>
            <a:ext cx="504468" cy="5044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9728" y="3148489"/>
            <a:ext cx="264878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Visual Studio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0209728" y="3600688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Studio es el IDE oficial de Microsoft para C#. Ofrece una interfaz completa y herramientas de desarrollo.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679" y="5497711"/>
            <a:ext cx="504468" cy="5044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92679" y="6203990"/>
            <a:ext cx="264878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NuGet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6192679" y="6656189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NuGet es un administrador de paquetes que facilita la gestión de librerías y componentes de terceros.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728" y="5497711"/>
            <a:ext cx="504468" cy="50446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9728" y="6203990"/>
            <a:ext cx="264878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Xamarin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10209728" y="6656189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Xamarin permite desarrollar aplicaciones móviles nativas para iOS, Android y Windows Phone con C#.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755571"/>
            <a:ext cx="5653326" cy="698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88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Comunidad y Recursos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44855" y="1773079"/>
            <a:ext cx="76542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cuenta con una comunidad de desarrolladores muy activa. Aquí puedes encontrar apoyo, recursos y oportunidades para aprender.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4855" y="2693551"/>
            <a:ext cx="3720822" cy="2969181"/>
          </a:xfrm>
          <a:prstGeom prst="roundRect">
            <a:avLst>
              <a:gd name="adj" fmla="val 30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5240" y="2913936"/>
            <a:ext cx="3280053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Foros y Comunidades Online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65240" y="3739753"/>
            <a:ext cx="3280053" cy="170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Hay muchos foros y comunidades en línea dedicados a C#. Puedes hacer preguntas, compartir información y colaborar con otros expertos.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8442" y="2693551"/>
            <a:ext cx="3720822" cy="2969181"/>
          </a:xfrm>
          <a:prstGeom prst="roundRect">
            <a:avLst>
              <a:gd name="adj" fmla="val 30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98827" y="2913936"/>
            <a:ext cx="2844522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Documentación Oficial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898827" y="3390662"/>
            <a:ext cx="3280053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ofrece una documentación oficial de C# y .NET con información completa y actualizada.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4855" y="5875496"/>
            <a:ext cx="7654290" cy="1598533"/>
          </a:xfrm>
          <a:prstGeom prst="roundRect">
            <a:avLst>
              <a:gd name="adj" fmla="val 55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5240" y="6095881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Tutoriales y Cursos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65240" y="6572607"/>
            <a:ext cx="721352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Hay muchos tutoriales y cursos disponibles en línea y en persona. Estos recursos ayudan a aprender C# y las mejores prácticas.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962" y="795576"/>
            <a:ext cx="7544157" cy="60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7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Conclusiones y Tendencias Futuras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49962" y="1683425"/>
            <a:ext cx="7844076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sigue siendo un lenguaje relevante y en constante evolución. Su enfoque en seguridad, su integración con .NET y su capacidad multiplataforma lo hacen atractivo para diversos proyectos. Las tendencias futuras incluyen: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62" y="2783800"/>
            <a:ext cx="928568" cy="14857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57018" y="2969419"/>
            <a:ext cx="364247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Integración con Cloud Computing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857018" y="3385304"/>
            <a:ext cx="66370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se integra con servicios en la nube como Azure, facilitando la creación de aplicaciones escalables y con mayor disponibilidad.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62" y="4269581"/>
            <a:ext cx="928568" cy="148578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57018" y="4455200"/>
            <a:ext cx="308133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Desarrollo de Microservicios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857018" y="4871085"/>
            <a:ext cx="66370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es ideal para construir aplicaciones escalables y flexibles a través de microservicios, unidades de código independientes que interactúan entre sí.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62" y="5755362"/>
            <a:ext cx="928568" cy="16786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57018" y="5940981"/>
            <a:ext cx="448425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Inteligencia Artificial y Machine Learning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857018" y="6356866"/>
            <a:ext cx="6637020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se utiliza para desarrollar aplicaciones de IA y ML con frameworks como ML.NET, permitiendo crear aplicaciones inteligentes que analizan datos, realizan predicciones y toman decisiones automatizadas.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788</Words>
  <Application>Microsoft Office PowerPoint</Application>
  <PresentationFormat>Personalizado</PresentationFormat>
  <Paragraphs>65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Inter</vt:lpstr>
      <vt:lpstr>Consolas</vt:lpstr>
      <vt:lpstr>Arial</vt:lpstr>
      <vt:lpstr>Petrona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Santiago Amariles</cp:lastModifiedBy>
  <cp:revision>2</cp:revision>
  <dcterms:created xsi:type="dcterms:W3CDTF">2024-09-23T23:47:08Z</dcterms:created>
  <dcterms:modified xsi:type="dcterms:W3CDTF">2024-09-24T00:03:19Z</dcterms:modified>
</cp:coreProperties>
</file>